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5.xml" ContentType="application/vnd.openxmlformats-officedocument.presentationml.notesSlide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notesSlides/notesSlide7.xml" ContentType="application/vnd.openxmlformats-officedocument.presentationml.notesSlide+xml"/>
  <Override PartName="/ppt/tags/tag35.xml" ContentType="application/vnd.openxmlformats-officedocument.presentationml.tags+xml"/>
  <Override PartName="/ppt/notesSlides/notesSlide8.xml" ContentType="application/vnd.openxmlformats-officedocument.presentationml.notesSlide+xml"/>
  <Override PartName="/ppt/tags/tag36.xml" ContentType="application/vnd.openxmlformats-officedocument.presentationml.tags+xml"/>
  <Override PartName="/ppt/notesSlides/notesSlide9.xml" ContentType="application/vnd.openxmlformats-officedocument.presentationml.notesSlide+xml"/>
  <Override PartName="/ppt/tags/tag37.xml" ContentType="application/vnd.openxmlformats-officedocument.presentationml.tags+xml"/>
  <Override PartName="/ppt/notesSlides/notesSlide10.xml" ContentType="application/vnd.openxmlformats-officedocument.presentationml.notesSlide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4.xml" ContentType="application/vnd.openxmlformats-officedocument.themeOverr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notesSlides/notesSlide17.xml" ContentType="application/vnd.openxmlformats-officedocument.presentationml.notesSlide+xml"/>
  <Override PartName="/ppt/tags/tag46.xml" ContentType="application/vnd.openxmlformats-officedocument.presentationml.tags+xml"/>
  <Override PartName="/ppt/notesSlides/notesSlide18.xml" ContentType="application/vnd.openxmlformats-officedocument.presentationml.notesSlide+xml"/>
  <Override PartName="/ppt/tags/tag47.xml" ContentType="application/vnd.openxmlformats-officedocument.presentationml.tags+xml"/>
  <Override PartName="/ppt/notesSlides/notesSlide19.xml" ContentType="application/vnd.openxmlformats-officedocument.presentationml.notesSlide+xml"/>
  <Override PartName="/ppt/tags/tag48.xml" ContentType="application/vnd.openxmlformats-officedocument.presentationml.tags+xml"/>
  <Override PartName="/ppt/notesSlides/notesSlide20.xml" ContentType="application/vnd.openxmlformats-officedocument.presentationml.notesSlide+xml"/>
  <Override PartName="/ppt/tags/tag49.xml" ContentType="application/vnd.openxmlformats-officedocument.presentationml.tags+xml"/>
  <Override PartName="/ppt/notesSlides/notesSlide21.xml" ContentType="application/vnd.openxmlformats-officedocument.presentationml.notesSlide+xml"/>
  <Override PartName="/ppt/tags/tag50.xml" ContentType="application/vnd.openxmlformats-officedocument.presentationml.tags+xml"/>
  <Override PartName="/ppt/notesSlides/notesSlide22.xml" ContentType="application/vnd.openxmlformats-officedocument.presentationml.notesSlide+xml"/>
  <Override PartName="/ppt/tags/tag51.xml" ContentType="application/vnd.openxmlformats-officedocument.presentationml.tags+xml"/>
  <Override PartName="/ppt/notesSlides/notesSlide23.xml" ContentType="application/vnd.openxmlformats-officedocument.presentationml.notesSlide+xml"/>
  <Override PartName="/ppt/tags/tag52.xml" ContentType="application/vnd.openxmlformats-officedocument.presentationml.tags+xml"/>
  <Override PartName="/ppt/notesSlides/notesSlide24.xml" ContentType="application/vnd.openxmlformats-officedocument.presentationml.notesSlide+xml"/>
  <Override PartName="/ppt/tags/tag53.xml" ContentType="application/vnd.openxmlformats-officedocument.presentationml.tags+xml"/>
  <Override PartName="/ppt/notesSlides/notesSlide25.xml" ContentType="application/vnd.openxmlformats-officedocument.presentationml.notesSlide+xml"/>
  <Override PartName="/ppt/theme/themeOverride5.xml" ContentType="application/vnd.openxmlformats-officedocument.themeOverr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6.xml" ContentType="application/vnd.openxmlformats-officedocument.presentationml.notesSlide+xml"/>
  <Override PartName="/ppt/tags/tag56.xml" ContentType="application/vnd.openxmlformats-officedocument.presentationml.tags+xml"/>
  <Override PartName="/ppt/notesSlides/notesSlide27.xml" ContentType="application/vnd.openxmlformats-officedocument.presentationml.notesSlide+xml"/>
  <Override PartName="/ppt/tags/tag57.xml" ContentType="application/vnd.openxmlformats-officedocument.presentationml.tags+xml"/>
  <Override PartName="/ppt/notesSlides/notesSlide28.xml" ContentType="application/vnd.openxmlformats-officedocument.presentationml.notesSlide+xml"/>
  <Override PartName="/ppt/tags/tag58.xml" ContentType="application/vnd.openxmlformats-officedocument.presentationml.tags+xml"/>
  <Override PartName="/ppt/notesSlides/notesSlide29.xml" ContentType="application/vnd.openxmlformats-officedocument.presentationml.notesSlide+xml"/>
  <Override PartName="/ppt/tags/tag59.xml" ContentType="application/vnd.openxmlformats-officedocument.presentationml.tags+xml"/>
  <Override PartName="/ppt/notesSlides/notesSlide30.xml" ContentType="application/vnd.openxmlformats-officedocument.presentationml.notesSlide+xml"/>
  <Override PartName="/ppt/tags/tag60.xml" ContentType="application/vnd.openxmlformats-officedocument.presentationml.tags+xml"/>
  <Override PartName="/ppt/notesSlides/notesSlide31.xml" ContentType="application/vnd.openxmlformats-officedocument.presentationml.notesSlide+xml"/>
  <Override PartName="/ppt/tags/tag61.xml" ContentType="application/vnd.openxmlformats-officedocument.presentationml.tags+xml"/>
  <Override PartName="/ppt/notesSlides/notesSlide32.xml" ContentType="application/vnd.openxmlformats-officedocument.presentationml.notesSlide+xml"/>
  <Override PartName="/ppt/tags/tag62.xml" ContentType="application/vnd.openxmlformats-officedocument.presentationml.tags+xml"/>
  <Override PartName="/ppt/notesSlides/notesSlide33.xml" ContentType="application/vnd.openxmlformats-officedocument.presentationml.notesSlide+xml"/>
  <Override PartName="/ppt/theme/themeOverride6.xml" ContentType="application/vnd.openxmlformats-officedocument.themeOverr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34.xml" ContentType="application/vnd.openxmlformats-officedocument.presentationml.notesSlide+xml"/>
  <Override PartName="/ppt/tags/tag65.xml" ContentType="application/vnd.openxmlformats-officedocument.presentationml.tags+xml"/>
  <Override PartName="/ppt/notesSlides/notesSlide35.xml" ContentType="application/vnd.openxmlformats-officedocument.presentationml.notesSlide+xml"/>
  <Override PartName="/ppt/tags/tag66.xml" ContentType="application/vnd.openxmlformats-officedocument.presentationml.tags+xml"/>
  <Override PartName="/ppt/notesSlides/notesSlide36.xml" ContentType="application/vnd.openxmlformats-officedocument.presentationml.notesSlide+xml"/>
  <Override PartName="/ppt/tags/tag67.xml" ContentType="application/vnd.openxmlformats-officedocument.presentationml.tags+xml"/>
  <Override PartName="/ppt/notesSlides/notesSlide37.xml" ContentType="application/vnd.openxmlformats-officedocument.presentationml.notesSlide+xml"/>
  <Override PartName="/ppt/tags/tag68.xml" ContentType="application/vnd.openxmlformats-officedocument.presentationml.tags+xml"/>
  <Override PartName="/ppt/notesSlides/notesSlide38.xml" ContentType="application/vnd.openxmlformats-officedocument.presentationml.notesSlide+xml"/>
  <Override PartName="/ppt/tags/tag69.xml" ContentType="application/vnd.openxmlformats-officedocument.presentationml.tags+xml"/>
  <Override PartName="/ppt/notesSlides/notesSlide39.xml" ContentType="application/vnd.openxmlformats-officedocument.presentationml.notesSlide+xml"/>
  <Override PartName="/ppt/tags/tag70.xml" ContentType="application/vnd.openxmlformats-officedocument.presentationml.tags+xml"/>
  <Override PartName="/ppt/notesSlides/notesSlide40.xml" ContentType="application/vnd.openxmlformats-officedocument.presentationml.notesSlide+xml"/>
  <Override PartName="/ppt/tags/tag71.xml" ContentType="application/vnd.openxmlformats-officedocument.presentationml.tags+xml"/>
  <Override PartName="/ppt/notesSlides/notesSlide41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2.xml" ContentType="application/vnd.openxmlformats-officedocument.presentationml.notesSlide+xml"/>
  <Override PartName="/ppt/tags/tag74.xml" ContentType="application/vnd.openxmlformats-officedocument.presentationml.tags+xml"/>
  <Override PartName="/ppt/notesSlides/notesSlide43.xml" ContentType="application/vnd.openxmlformats-officedocument.presentationml.notesSlide+xml"/>
  <Override PartName="/ppt/tags/tag75.xml" ContentType="application/vnd.openxmlformats-officedocument.presentationml.tags+xml"/>
  <Override PartName="/ppt/notesSlides/notesSlide44.xml" ContentType="application/vnd.openxmlformats-officedocument.presentationml.notesSlide+xml"/>
  <Override PartName="/ppt/tags/tag76.xml" ContentType="application/vnd.openxmlformats-officedocument.presentationml.tags+xml"/>
  <Override PartName="/ppt/notesSlides/notesSlide45.xml" ContentType="application/vnd.openxmlformats-officedocument.presentationml.notesSlide+xml"/>
  <Override PartName="/ppt/tags/tag77.xml" ContentType="application/vnd.openxmlformats-officedocument.presentationml.tags+xml"/>
  <Override PartName="/ppt/notesSlides/notesSlide46.xml" ContentType="application/vnd.openxmlformats-officedocument.presentationml.notesSlide+xml"/>
  <Override PartName="/ppt/tags/tag78.xml" ContentType="application/vnd.openxmlformats-officedocument.presentationml.tags+xml"/>
  <Override PartName="/ppt/notesSlides/notesSlide47.xml" ContentType="application/vnd.openxmlformats-officedocument.presentationml.notesSlide+xml"/>
  <Override PartName="/ppt/tags/tag79.xml" ContentType="application/vnd.openxmlformats-officedocument.presentationml.tags+xml"/>
  <Override PartName="/ppt/notesSlides/notesSlide48.xml" ContentType="application/vnd.openxmlformats-officedocument.presentationml.notesSlide+xml"/>
  <Override PartName="/ppt/tags/tag80.xml" ContentType="application/vnd.openxmlformats-officedocument.presentationml.tags+xml"/>
  <Override PartName="/ppt/notesSlides/notesSlide49.xml" ContentType="application/vnd.openxmlformats-officedocument.presentationml.notesSlide+xml"/>
  <Override PartName="/ppt/tags/tag81.xml" ContentType="application/vnd.openxmlformats-officedocument.presentationml.tags+xml"/>
  <Override PartName="/ppt/notesSlides/notesSlide50.xml" ContentType="application/vnd.openxmlformats-officedocument.presentationml.notesSlide+xml"/>
  <Override PartName="/ppt/tags/tag82.xml" ContentType="application/vnd.openxmlformats-officedocument.presentationml.tags+xml"/>
  <Override PartName="/ppt/notesSlides/notesSlide51.xml" ContentType="application/vnd.openxmlformats-officedocument.presentationml.notesSlide+xml"/>
  <Override PartName="/ppt/tags/tag83.xml" ContentType="application/vnd.openxmlformats-officedocument.presentationml.tags+xml"/>
  <Override PartName="/ppt/notesSlides/notesSlide52.xml" ContentType="application/vnd.openxmlformats-officedocument.presentationml.notesSlide+xml"/>
  <Override PartName="/ppt/tags/tag84.xml" ContentType="application/vnd.openxmlformats-officedocument.presentationml.tags+xml"/>
  <Override PartName="/ppt/notesSlides/notesSlide53.xml" ContentType="application/vnd.openxmlformats-officedocument.presentationml.notesSlide+xml"/>
  <Override PartName="/ppt/tags/tag85.xml" ContentType="application/vnd.openxmlformats-officedocument.presentationml.tags+xml"/>
  <Override PartName="/ppt/notesSlides/notesSlide54.xml" ContentType="application/vnd.openxmlformats-officedocument.presentationml.notesSlide+xml"/>
  <Override PartName="/ppt/tags/tag86.xml" ContentType="application/vnd.openxmlformats-officedocument.presentationml.tags+xml"/>
  <Override PartName="/ppt/notesSlides/notesSlide55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56.xml" ContentType="application/vnd.openxmlformats-officedocument.presentationml.notesSlide+xml"/>
  <Override PartName="/ppt/tags/tag89.xml" ContentType="application/vnd.openxmlformats-officedocument.presentationml.tags+xml"/>
  <Override PartName="/ppt/notesSlides/notesSlide57.xml" ContentType="application/vnd.openxmlformats-officedocument.presentationml.notesSlide+xml"/>
  <Override PartName="/ppt/tags/tag90.xml" ContentType="application/vnd.openxmlformats-officedocument.presentationml.tags+xml"/>
  <Override PartName="/ppt/notesSlides/notesSlide58.xml" ContentType="application/vnd.openxmlformats-officedocument.presentationml.notesSlide+xml"/>
  <Override PartName="/ppt/tags/tag91.xml" ContentType="application/vnd.openxmlformats-officedocument.presentationml.tags+xml"/>
  <Override PartName="/ppt/notesSlides/notesSlide59.xml" ContentType="application/vnd.openxmlformats-officedocument.presentationml.notesSlide+xml"/>
  <Override PartName="/ppt/tags/tag92.xml" ContentType="application/vnd.openxmlformats-officedocument.presentationml.tags+xml"/>
  <Override PartName="/ppt/notesSlides/notesSlide60.xml" ContentType="application/vnd.openxmlformats-officedocument.presentationml.notesSlide+xml"/>
  <Override PartName="/ppt/tags/tag93.xml" ContentType="application/vnd.openxmlformats-officedocument.presentationml.tags+xml"/>
  <Override PartName="/ppt/notesSlides/notesSlide61.xml" ContentType="application/vnd.openxmlformats-officedocument.presentationml.notesSlide+xml"/>
  <Override PartName="/ppt/tags/tag94.xml" ContentType="application/vnd.openxmlformats-officedocument.presentationml.tags+xml"/>
  <Override PartName="/ppt/notesSlides/notesSlide62.xml" ContentType="application/vnd.openxmlformats-officedocument.presentationml.notesSlide+xml"/>
  <Override PartName="/ppt/tags/tag95.xml" ContentType="application/vnd.openxmlformats-officedocument.presentationml.tags+xml"/>
  <Override PartName="/ppt/notesSlides/notesSlide63.xml" ContentType="application/vnd.openxmlformats-officedocument.presentationml.notesSlide+xml"/>
  <Override PartName="/ppt/theme/themeOverride7.xml" ContentType="application/vnd.openxmlformats-officedocument.themeOverr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317" r:id="rId2"/>
    <p:sldId id="293" r:id="rId3"/>
    <p:sldId id="319" r:id="rId4"/>
    <p:sldId id="257" r:id="rId5"/>
    <p:sldId id="258" r:id="rId6"/>
    <p:sldId id="320" r:id="rId7"/>
    <p:sldId id="322" r:id="rId8"/>
    <p:sldId id="323" r:id="rId9"/>
    <p:sldId id="321" r:id="rId10"/>
    <p:sldId id="324" r:id="rId11"/>
    <p:sldId id="325" r:id="rId12"/>
    <p:sldId id="326" r:id="rId13"/>
    <p:sldId id="327" r:id="rId14"/>
    <p:sldId id="328" r:id="rId15"/>
    <p:sldId id="290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291" r:id="rId27"/>
    <p:sldId id="339" r:id="rId28"/>
    <p:sldId id="340" r:id="rId29"/>
    <p:sldId id="341" r:id="rId30"/>
    <p:sldId id="346" r:id="rId31"/>
    <p:sldId id="347" r:id="rId32"/>
    <p:sldId id="342" r:id="rId33"/>
    <p:sldId id="343" r:id="rId34"/>
    <p:sldId id="292" r:id="rId35"/>
    <p:sldId id="344" r:id="rId36"/>
    <p:sldId id="345" r:id="rId37"/>
    <p:sldId id="348" r:id="rId38"/>
    <p:sldId id="349" r:id="rId39"/>
    <p:sldId id="350" r:id="rId40"/>
    <p:sldId id="351" r:id="rId41"/>
    <p:sldId id="352" r:id="rId42"/>
    <p:sldId id="373" r:id="rId43"/>
    <p:sldId id="353" r:id="rId44"/>
    <p:sldId id="354" r:id="rId45"/>
    <p:sldId id="355" r:id="rId46"/>
    <p:sldId id="359" r:id="rId47"/>
    <p:sldId id="356" r:id="rId48"/>
    <p:sldId id="357" r:id="rId49"/>
    <p:sldId id="358" r:id="rId50"/>
    <p:sldId id="360" r:id="rId51"/>
    <p:sldId id="361" r:id="rId52"/>
    <p:sldId id="362" r:id="rId53"/>
    <p:sldId id="363" r:id="rId54"/>
    <p:sldId id="364" r:id="rId55"/>
    <p:sldId id="365" r:id="rId56"/>
    <p:sldId id="374" r:id="rId57"/>
    <p:sldId id="366" r:id="rId58"/>
    <p:sldId id="367" r:id="rId59"/>
    <p:sldId id="368" r:id="rId60"/>
    <p:sldId id="369" r:id="rId61"/>
    <p:sldId id="370" r:id="rId62"/>
    <p:sldId id="371" r:id="rId63"/>
    <p:sldId id="372" r:id="rId64"/>
    <p:sldId id="316" r:id="rId6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38">
          <p15:clr>
            <a:srgbClr val="A4A3A4"/>
          </p15:clr>
        </p15:guide>
        <p15:guide id="2" pos="3265">
          <p15:clr>
            <a:srgbClr val="A4A3A4"/>
          </p15:clr>
        </p15:guide>
        <p15:guide id="3" pos="5188">
          <p15:clr>
            <a:srgbClr val="A4A3A4"/>
          </p15:clr>
        </p15:guide>
        <p15:guide id="4" pos="7041">
          <p15:clr>
            <a:srgbClr val="A4A3A4"/>
          </p15:clr>
        </p15:guide>
        <p15:guide id="5" orient="horz" pos="2744">
          <p15:clr>
            <a:srgbClr val="A4A3A4"/>
          </p15:clr>
        </p15:guide>
        <p15:guide id="6" orient="horz" pos="20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AAC2AC"/>
    <a:srgbClr val="02528A"/>
    <a:srgbClr val="6BD2E0"/>
    <a:srgbClr val="FAD9E0"/>
    <a:srgbClr val="EED5DB"/>
    <a:srgbClr val="BCDFE5"/>
    <a:srgbClr val="BFE5DD"/>
    <a:srgbClr val="1FBFB2"/>
    <a:srgbClr val="BFE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57" autoAdjust="0"/>
  </p:normalViewPr>
  <p:slideViewPr>
    <p:cSldViewPr snapToGrid="0">
      <p:cViewPr varScale="1">
        <p:scale>
          <a:sx n="105" d="100"/>
          <a:sy n="105" d="100"/>
        </p:scale>
        <p:origin x="966" y="114"/>
      </p:cViewPr>
      <p:guideLst>
        <p:guide pos="1438"/>
        <p:guide pos="3265"/>
        <p:guide pos="5188"/>
        <p:guide pos="7041"/>
        <p:guide orient="horz" pos="2744"/>
        <p:guide orient="horz" pos="2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10BC0-884A-49CE-B67A-CF6DB0908437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7CBAD-CDB2-419A-87FD-CC534053A8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13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9B634-8C04-4E9F-9712-845F4898F3AB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D97D9-CC8F-4533-AFFE-50E5E5F73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765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149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907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36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686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078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1786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932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5777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40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312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81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AFB1AE-1A7B-4A93-B687-40C14386FB8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5740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584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9418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5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8322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640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56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15486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349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11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75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110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1361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1265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0535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3329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0879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232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640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707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785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28026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75182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6561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1120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32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5181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5246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3686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0317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4007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328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7707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452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798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76388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8228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0352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2271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347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5002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1870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09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66966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70466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5475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18028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52721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956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08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874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AFB1AE-1A7B-4A93-B687-40C14386FB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8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菱形 6"/>
          <p:cNvSpPr/>
          <p:nvPr userDrawn="1"/>
        </p:nvSpPr>
        <p:spPr>
          <a:xfrm>
            <a:off x="127000" y="137026"/>
            <a:ext cx="540000" cy="540000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菱形 2"/>
          <p:cNvSpPr/>
          <p:nvPr userDrawn="1"/>
        </p:nvSpPr>
        <p:spPr>
          <a:xfrm>
            <a:off x="190500" y="137026"/>
            <a:ext cx="540000" cy="540000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ea typeface="文泉驿微米黑" panose="020B06060308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77E1FF-3923-49C8-B047-B25E41603F70}" type="datetimeFigureOut">
              <a:rPr lang="zh-CN" altLang="en-US" smtClean="0"/>
              <a:t>2019/5/2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1B00E7-A248-41A0-934A-B2519741E80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themeOverride" Target="../theme/themeOverride1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hemeOverride" Target="../theme/themeOverride4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4" Type="http://schemas.openxmlformats.org/officeDocument/2006/relationships/image" Target="../media/image2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2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hemeOverride" Target="../theme/themeOverride5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4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hemeOverride" Target="../theme/themeOverride6.xml"/><Relationship Id="rId5" Type="http://schemas.openxmlformats.org/officeDocument/2006/relationships/notesSlide" Target="../notesSlides/notesSlide34.xml"/><Relationship Id="rId4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32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Relationship Id="rId4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3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4.png"/><Relationship Id="rId2" Type="http://schemas.openxmlformats.org/officeDocument/2006/relationships/tags" Target="../tags/tag24.xml"/><Relationship Id="rId1" Type="http://schemas.openxmlformats.org/officeDocument/2006/relationships/themeOverride" Target="../theme/themeOverride2.xml"/><Relationship Id="rId6" Type="http://schemas.openxmlformats.org/officeDocument/2006/relationships/tags" Target="../tags/tag28.xml"/><Relationship Id="rId11" Type="http://schemas.openxmlformats.org/officeDocument/2006/relationships/image" Target="../media/image3.png"/><Relationship Id="rId5" Type="http://schemas.openxmlformats.org/officeDocument/2006/relationships/tags" Target="../tags/tag27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36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4" Type="http://schemas.openxmlformats.org/officeDocument/2006/relationships/image" Target="../media/image37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38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4" Type="http://schemas.openxmlformats.org/officeDocument/2006/relationships/image" Target="../media/image4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41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Relationship Id="rId4" Type="http://schemas.openxmlformats.org/officeDocument/2006/relationships/image" Target="../media/image4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Relationship Id="rId4" Type="http://schemas.openxmlformats.org/officeDocument/2006/relationships/image" Target="../media/image43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4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hemeOverride" Target="../theme/themeOverride3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Relationship Id="rId4" Type="http://schemas.openxmlformats.org/officeDocument/2006/relationships/image" Target="../media/image4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Relationship Id="rId4" Type="http://schemas.openxmlformats.org/officeDocument/2006/relationships/image" Target="../media/image4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4" Type="http://schemas.openxmlformats.org/officeDocument/2006/relationships/image" Target="../media/image4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48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49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50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51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5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Relationship Id="rId4" Type="http://schemas.openxmlformats.org/officeDocument/2006/relationships/image" Target="../media/image5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2.xml"/><Relationship Id="rId4" Type="http://schemas.openxmlformats.org/officeDocument/2006/relationships/image" Target="../media/image54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4" Type="http://schemas.openxmlformats.org/officeDocument/2006/relationships/image" Target="../media/image55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image" Target="../media/image56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57.jp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3" Type="http://schemas.openxmlformats.org/officeDocument/2006/relationships/tags" Target="../tags/tag97.xml"/><Relationship Id="rId21" Type="http://schemas.openxmlformats.org/officeDocument/2006/relationships/tags" Target="../tags/tag115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tags" Target="../tags/tag114.xml"/><Relationship Id="rId1" Type="http://schemas.openxmlformats.org/officeDocument/2006/relationships/themeOverride" Target="../theme/themeOverride7.x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24" Type="http://schemas.openxmlformats.org/officeDocument/2006/relationships/notesSlide" Target="../notesSlides/notesSlide64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104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2540"/>
            <a:ext cx="4102735" cy="685546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2735" y="0"/>
            <a:ext cx="24079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菱形 1"/>
          <p:cNvSpPr/>
          <p:nvPr>
            <p:custDataLst>
              <p:tags r:id="rId2"/>
            </p:custDataLst>
          </p:nvPr>
        </p:nvSpPr>
        <p:spPr>
          <a:xfrm>
            <a:off x="1912573" y="1287254"/>
            <a:ext cx="3406471" cy="3406471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菱形 1"/>
          <p:cNvSpPr/>
          <p:nvPr>
            <p:custDataLst>
              <p:tags r:id="rId3"/>
            </p:custDataLst>
          </p:nvPr>
        </p:nvSpPr>
        <p:spPr>
          <a:xfrm>
            <a:off x="2224855" y="1599536"/>
            <a:ext cx="2781907" cy="2781907"/>
          </a:xfrm>
          <a:prstGeom prst="diamond">
            <a:avLst/>
          </a:prstGeom>
          <a:solidFill>
            <a:schemeClr val="bg1">
              <a:alpha val="81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菱形 1"/>
          <p:cNvSpPr/>
          <p:nvPr>
            <p:custDataLst>
              <p:tags r:id="rId4"/>
            </p:custDataLst>
          </p:nvPr>
        </p:nvSpPr>
        <p:spPr>
          <a:xfrm>
            <a:off x="2368783" y="1761793"/>
            <a:ext cx="2481123" cy="2375459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CN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PA_菱形 23"/>
          <p:cNvSpPr/>
          <p:nvPr>
            <p:custDataLst>
              <p:tags r:id="rId5"/>
            </p:custDataLst>
          </p:nvPr>
        </p:nvSpPr>
        <p:spPr>
          <a:xfrm>
            <a:off x="2161840" y="1599578"/>
            <a:ext cx="602250" cy="602250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菱形 23"/>
          <p:cNvSpPr/>
          <p:nvPr>
            <p:custDataLst>
              <p:tags r:id="rId6"/>
            </p:custDataLst>
          </p:nvPr>
        </p:nvSpPr>
        <p:spPr>
          <a:xfrm>
            <a:off x="2763757" y="856158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 rot="16200000" flipH="1">
            <a:off x="4789946" y="2710786"/>
            <a:ext cx="1442024" cy="719424"/>
            <a:chOff x="2467503" y="4400363"/>
            <a:chExt cx="1442024" cy="719424"/>
          </a:xfrm>
        </p:grpSpPr>
        <p:cxnSp>
          <p:nvCxnSpPr>
            <p:cNvPr id="31" name="PA_直接连接符 30"/>
            <p:cNvCxnSpPr/>
            <p:nvPr>
              <p:custDataLst>
                <p:tags r:id="rId21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A_直接连接符 30"/>
            <p:cNvCxnSpPr/>
            <p:nvPr>
              <p:custDataLst>
                <p:tags r:id="rId22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菱形 23"/>
          <p:cNvSpPr/>
          <p:nvPr>
            <p:custDataLst>
              <p:tags r:id="rId7"/>
            </p:custDataLst>
          </p:nvPr>
        </p:nvSpPr>
        <p:spPr>
          <a:xfrm>
            <a:off x="2139442" y="563860"/>
            <a:ext cx="288637" cy="28863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PA_组合 58"/>
          <p:cNvGrpSpPr/>
          <p:nvPr>
            <p:custDataLst>
              <p:tags r:id="rId8"/>
            </p:custDataLst>
          </p:nvPr>
        </p:nvGrpSpPr>
        <p:grpSpPr>
          <a:xfrm>
            <a:off x="5182600" y="5711062"/>
            <a:ext cx="369806" cy="856603"/>
            <a:chOff x="6697441" y="5773974"/>
            <a:chExt cx="439960" cy="1019104"/>
          </a:xfrm>
        </p:grpSpPr>
        <p:grpSp>
          <p:nvGrpSpPr>
            <p:cNvPr id="50" name="PA_组合 49"/>
            <p:cNvGrpSpPr/>
            <p:nvPr>
              <p:custDataLst>
                <p:tags r:id="rId12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51" name="PA_直接连接符 30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A_直接连接符 30"/>
              <p:cNvCxnSpPr/>
              <p:nvPr>
                <p:custDataLst>
                  <p:tags r:id="rId20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PA_组合 49"/>
            <p:cNvGrpSpPr/>
            <p:nvPr>
              <p:custDataLst>
                <p:tags r:id="rId13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54" name="PA_直接连接符 3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A_直接连接符 30"/>
              <p:cNvCxnSpPr/>
              <p:nvPr>
                <p:custDataLst>
                  <p:tags r:id="rId18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PA_组合 49"/>
            <p:cNvGrpSpPr/>
            <p:nvPr>
              <p:custDataLst>
                <p:tags r:id="rId14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57" name="PA_直接连接符 30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A_直接连接符 30"/>
              <p:cNvCxnSpPr/>
              <p:nvPr>
                <p:custDataLst>
                  <p:tags r:id="rId16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/>
          <p:cNvSpPr txBox="1"/>
          <p:nvPr/>
        </p:nvSpPr>
        <p:spPr>
          <a:xfrm>
            <a:off x="9629140" y="1490345"/>
            <a:ext cx="2534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6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559165" y="2465884"/>
            <a:ext cx="36328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软雅黑" panose="020B0503020204020204" charset="-122"/>
                <a:ea typeface="微软雅黑" panose="020B0503020204020204" charset="-122"/>
              </a:rPr>
              <a:t>組織思考工具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01943" y="3228686"/>
            <a:ext cx="216148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latin typeface="微软雅黑" panose="020B0503020204020204" charset="-122"/>
                <a:ea typeface="微软雅黑" panose="020B0503020204020204" charset="-122"/>
              </a:rPr>
              <a:t>Graphic Organizers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9629140" y="3579619"/>
            <a:ext cx="2495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國立臺灣師範大學陳珮英教授</a:t>
            </a:r>
            <a:endParaRPr lang="en-US" altLang="zh-TW" sz="1400" dirty="0" smtClean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ctr"/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與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ASK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愛思客團隊開發設計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PA_菱形 23"/>
          <p:cNvSpPr/>
          <p:nvPr>
            <p:custDataLst>
              <p:tags r:id="rId9"/>
            </p:custDataLst>
          </p:nvPr>
        </p:nvSpPr>
        <p:spPr>
          <a:xfrm flipH="1">
            <a:off x="8424210" y="1632598"/>
            <a:ext cx="602250" cy="602250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菱形 23"/>
          <p:cNvSpPr/>
          <p:nvPr>
            <p:custDataLst>
              <p:tags r:id="rId10"/>
            </p:custDataLst>
          </p:nvPr>
        </p:nvSpPr>
        <p:spPr>
          <a:xfrm flipH="1">
            <a:off x="8986757" y="852983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菱形 23"/>
          <p:cNvSpPr/>
          <p:nvPr>
            <p:custDataLst>
              <p:tags r:id="rId11"/>
            </p:custDataLst>
          </p:nvPr>
        </p:nvSpPr>
        <p:spPr>
          <a:xfrm flipH="1">
            <a:off x="11590147" y="1310620"/>
            <a:ext cx="288637" cy="288637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522585" y="5177790"/>
            <a:ext cx="1203960" cy="44196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629265" y="5106670"/>
            <a:ext cx="1097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PLAY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20" grpId="0" bldLvl="0" animBg="1"/>
      <p:bldP spid="21" grpId="0" bldLvl="0" animBg="1"/>
      <p:bldP spid="24" grpId="0" bldLvl="0" animBg="1"/>
      <p:bldP spid="25" grpId="0" bldLvl="0" animBg="1"/>
      <p:bldP spid="60" grpId="0" bldLvl="0" animBg="1"/>
      <p:bldP spid="10" grpId="0"/>
      <p:bldP spid="6" grpId="0"/>
      <p:bldP spid="7" grpId="0"/>
      <p:bldP spid="30" grpId="0"/>
      <p:bldP spid="8" grpId="0" bldLvl="0" animBg="1"/>
      <p:bldP spid="9" grpId="0" bldLvl="0" animBg="1"/>
      <p:bldP spid="11" grpId="0" bldLvl="0" animBg="1"/>
      <p:bldP spid="14" grpId="0" bldLvl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647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羅列概念記憶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曼陀羅思考法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054" y="880109"/>
            <a:ext cx="8623554" cy="5019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99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羅列概念記憶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群集圖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756" y="923924"/>
            <a:ext cx="8736140" cy="5252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9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羅列概念記憶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蜘蛛圖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28" y="852487"/>
            <a:ext cx="8684324" cy="5279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3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2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羅列概念記憶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劇情分析圖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16" y="854201"/>
            <a:ext cx="8809638" cy="52357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96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羅列概念記憶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檢核表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36" y="823086"/>
            <a:ext cx="9025700" cy="53477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74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80104" y="362305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+mn-ea"/>
              </a:rPr>
              <a:t>理解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85406" y="4173839"/>
            <a:ext cx="22236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舉出 分類 找出 舉例</a:t>
            </a:r>
            <a:endParaRPr lang="en-US" altLang="zh-TW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排序 摘要 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找出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關係</a:t>
            </a:r>
            <a:endParaRPr lang="zh-CN" altLang="en-US" dirty="0">
              <a:solidFill>
                <a:srgbClr val="7F7F7F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2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3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67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5" grpId="1" animBg="1"/>
      <p:bldP spid="4" grpId="0" animBg="1"/>
      <p:bldP spid="17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01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時間程序理解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事件排序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58" y="988313"/>
            <a:ext cx="8806434" cy="52137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484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組織概念理解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心智圖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48" y="920305"/>
            <a:ext cx="8571178" cy="4950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688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組織概念理解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魚骨圖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04" y="867346"/>
            <a:ext cx="8409575" cy="5030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7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組織概念理解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階層圖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70" y="940689"/>
            <a:ext cx="8476869" cy="51368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21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01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solidFill>
                  <a:schemeClr val="bg2">
                    <a:lumMod val="50000"/>
                  </a:schemeClr>
                </a:solidFill>
                <a:latin typeface="+mn-ea"/>
              </a:rPr>
              <a:t>組織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思考工具</a:t>
            </a:r>
            <a:r>
              <a:rPr lang="en-US" altLang="zh-TW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-</a:t>
            </a:r>
            <a:r>
              <a:rPr lang="zh-TW" altLang="en-US" sz="2800" dirty="0">
                <a:solidFill>
                  <a:schemeClr val="bg2">
                    <a:lumMod val="50000"/>
                  </a:schemeClr>
                </a:solidFill>
                <a:latin typeface="+mn-ea"/>
              </a:rPr>
              <a:t>課程發展</a:t>
            </a:r>
            <a:endParaRPr lang="zh-CN" altLang="en-US" sz="28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808" y="713358"/>
            <a:ext cx="8028432" cy="57983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2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組織概念理解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圓上因子圖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28" y="870013"/>
            <a:ext cx="8452676" cy="5284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96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28520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論證理解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預測樹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827" y="870775"/>
            <a:ext cx="9141006" cy="52831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12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2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羅列概念理解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同理心地圖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11" y="804798"/>
            <a:ext cx="8957501" cy="56076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55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羅列概念理解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角色地圖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143000"/>
            <a:ext cx="7734300" cy="45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07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羅列概念理解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網形圖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62024"/>
            <a:ext cx="8601456" cy="51564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517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羅列概念理解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蒐集方格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86" y="946785"/>
            <a:ext cx="8684514" cy="52148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5339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80102" y="362305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+mn-ea"/>
              </a:rPr>
              <a:t>應用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1027" y="4258036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利用  演示  蒐集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2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3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67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5" grpId="1" animBg="1"/>
      <p:bldP spid="4" grpId="0" animBg="1"/>
      <p:bldP spid="17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程序應用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甘特圖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140" y="851154"/>
            <a:ext cx="9000363" cy="5263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74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時間程序應用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流程圖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02" y="939545"/>
            <a:ext cx="8609457" cy="51281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47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31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概念應用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-BOT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62" y="852106"/>
            <a:ext cx="8825294" cy="5256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195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015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組織思考工具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學生學習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829" y="713358"/>
            <a:ext cx="8191838" cy="59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75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概念應用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決策圖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88" y="882967"/>
            <a:ext cx="8506339" cy="51886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779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2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概念應用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流量儲量圖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340" y="932497"/>
            <a:ext cx="8657844" cy="52050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581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237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概念應用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加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減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影響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120" y="1021841"/>
            <a:ext cx="8125016" cy="4778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463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7532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羅列概念應用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 康乃爾筆記法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76" y="920114"/>
            <a:ext cx="8568683" cy="50143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5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80103" y="362305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+mn-ea"/>
              </a:rPr>
              <a:t>分析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810640" y="4185319"/>
            <a:ext cx="28031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比較 比對 製作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問卷 探究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2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3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67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5" grpId="1" animBg="1"/>
      <p:bldP spid="4" grpId="0" animBg="1"/>
      <p:bldP spid="17" grpId="0"/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洞見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分析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冰山模型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287" y="920496"/>
            <a:ext cx="9101329" cy="49968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44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程序分析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時序表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90" y="831151"/>
            <a:ext cx="9135809" cy="50803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19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概念分析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文氏圖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89" y="882205"/>
            <a:ext cx="8975027" cy="53894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59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論證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分析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形成假設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48" y="816482"/>
            <a:ext cx="9159602" cy="50813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399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概念分析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坐標軸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134" y="841374"/>
            <a:ext cx="8531162" cy="5006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6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_菱形 1"/>
          <p:cNvSpPr/>
          <p:nvPr>
            <p:custDataLst>
              <p:tags r:id="rId2"/>
            </p:custDataLst>
          </p:nvPr>
        </p:nvSpPr>
        <p:spPr>
          <a:xfrm>
            <a:off x="4724496" y="87424"/>
            <a:ext cx="2743008" cy="2743008"/>
          </a:xfrm>
          <a:prstGeom prst="diamond">
            <a:avLst/>
          </a:prstGeom>
          <a:solidFill>
            <a:srgbClr val="AAC2A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连接符 8"/>
          <p:cNvCxnSpPr/>
          <p:nvPr/>
        </p:nvCxnSpPr>
        <p:spPr>
          <a:xfrm>
            <a:off x="2339886" y="3299893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33431" y="4566448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記憶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326788" y="3257372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177887" y="4566448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理解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148835" y="3230901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4060016" y="4579184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應用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42945" y="4591920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分析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grpSp>
        <p:nvGrpSpPr>
          <p:cNvPr id="8" name="01"/>
          <p:cNvGrpSpPr/>
          <p:nvPr/>
        </p:nvGrpSpPr>
        <p:grpSpPr>
          <a:xfrm>
            <a:off x="906486" y="2729465"/>
            <a:ext cx="1017940" cy="1039890"/>
            <a:chOff x="1304128" y="3285727"/>
            <a:chExt cx="1017940" cy="1039890"/>
          </a:xfrm>
        </p:grpSpPr>
        <p:sp>
          <p:nvSpPr>
            <p:cNvPr id="21" name="PA_菱形 1"/>
            <p:cNvSpPr/>
            <p:nvPr>
              <p:custDataLst>
                <p:tags r:id="rId8"/>
              </p:custDataLst>
            </p:nvPr>
          </p:nvSpPr>
          <p:spPr>
            <a:xfrm>
              <a:off x="1304128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1482898" y="3513284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01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02"/>
          <p:cNvGrpSpPr/>
          <p:nvPr/>
        </p:nvGrpSpPr>
        <p:grpSpPr>
          <a:xfrm>
            <a:off x="2828252" y="2729464"/>
            <a:ext cx="1017940" cy="1039890"/>
            <a:chOff x="4157749" y="3285727"/>
            <a:chExt cx="1017940" cy="1039890"/>
          </a:xfrm>
        </p:grpSpPr>
        <p:sp>
          <p:nvSpPr>
            <p:cNvPr id="22" name="PA_菱形 1"/>
            <p:cNvSpPr/>
            <p:nvPr>
              <p:custDataLst>
                <p:tags r:id="rId7"/>
              </p:custDataLst>
            </p:nvPr>
          </p:nvSpPr>
          <p:spPr>
            <a:xfrm>
              <a:off x="4157749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4371018" y="3513284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02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03"/>
          <p:cNvGrpSpPr/>
          <p:nvPr/>
        </p:nvGrpSpPr>
        <p:grpSpPr>
          <a:xfrm>
            <a:off x="4744606" y="2729464"/>
            <a:ext cx="1017940" cy="1039890"/>
            <a:chOff x="7011370" y="3285092"/>
            <a:chExt cx="1017940" cy="1039890"/>
          </a:xfrm>
        </p:grpSpPr>
        <p:sp>
          <p:nvSpPr>
            <p:cNvPr id="23" name="PA_菱形 1"/>
            <p:cNvSpPr/>
            <p:nvPr>
              <p:custDataLst>
                <p:tags r:id="rId6"/>
              </p:custDataLst>
            </p:nvPr>
          </p:nvSpPr>
          <p:spPr>
            <a:xfrm>
              <a:off x="7011370" y="3285092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236838" y="3525230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03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04"/>
          <p:cNvGrpSpPr/>
          <p:nvPr/>
        </p:nvGrpSpPr>
        <p:grpSpPr>
          <a:xfrm>
            <a:off x="8285323" y="2775331"/>
            <a:ext cx="1017940" cy="1039890"/>
            <a:chOff x="9864991" y="3285727"/>
            <a:chExt cx="1017940" cy="1039890"/>
          </a:xfrm>
        </p:grpSpPr>
        <p:sp>
          <p:nvSpPr>
            <p:cNvPr id="24" name="PA_菱形 1"/>
            <p:cNvSpPr/>
            <p:nvPr>
              <p:custDataLst>
                <p:tags r:id="rId5"/>
              </p:custDataLst>
            </p:nvPr>
          </p:nvSpPr>
          <p:spPr>
            <a:xfrm>
              <a:off x="9864991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0043761" y="3508668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3200" dirty="0" smtClean="0">
                  <a:solidFill>
                    <a:schemeClr val="bg1"/>
                  </a:solidFill>
                </a:rPr>
                <a:t>5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42315" y="537238"/>
            <a:ext cx="2213040" cy="1597290"/>
          </a:xfrm>
          <a:prstGeom prst="rect">
            <a:avLst/>
          </a:prstGeom>
        </p:spPr>
      </p:pic>
      <p:grpSp>
        <p:nvGrpSpPr>
          <p:cNvPr id="34" name="04"/>
          <p:cNvGrpSpPr/>
          <p:nvPr/>
        </p:nvGrpSpPr>
        <p:grpSpPr>
          <a:xfrm>
            <a:off x="6587861" y="2779948"/>
            <a:ext cx="1017940" cy="1039890"/>
            <a:chOff x="9864991" y="3285727"/>
            <a:chExt cx="1017940" cy="1039890"/>
          </a:xfrm>
        </p:grpSpPr>
        <p:sp>
          <p:nvSpPr>
            <p:cNvPr id="35" name="PA_菱形 1"/>
            <p:cNvSpPr/>
            <p:nvPr>
              <p:custDataLst>
                <p:tags r:id="rId4"/>
              </p:custDataLst>
            </p:nvPr>
          </p:nvSpPr>
          <p:spPr>
            <a:xfrm>
              <a:off x="9864991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26"/>
            <p:cNvSpPr txBox="1"/>
            <p:nvPr/>
          </p:nvSpPr>
          <p:spPr>
            <a:xfrm>
              <a:off x="10043761" y="3508668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</a:rPr>
                <a:t>04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04"/>
          <p:cNvGrpSpPr/>
          <p:nvPr/>
        </p:nvGrpSpPr>
        <p:grpSpPr>
          <a:xfrm>
            <a:off x="10121082" y="2770714"/>
            <a:ext cx="1017940" cy="1039890"/>
            <a:chOff x="9864991" y="3285727"/>
            <a:chExt cx="1017940" cy="1039890"/>
          </a:xfrm>
        </p:grpSpPr>
        <p:sp>
          <p:nvSpPr>
            <p:cNvPr id="38" name="PA_菱形 1"/>
            <p:cNvSpPr/>
            <p:nvPr>
              <p:custDataLst>
                <p:tags r:id="rId3"/>
              </p:custDataLst>
            </p:nvPr>
          </p:nvSpPr>
          <p:spPr>
            <a:xfrm>
              <a:off x="9864991" y="3285727"/>
              <a:ext cx="1017940" cy="1039890"/>
            </a:xfrm>
            <a:prstGeom prst="diamond">
              <a:avLst/>
            </a:prstGeom>
            <a:solidFill>
              <a:srgbClr val="F3D3BC"/>
            </a:solidFill>
            <a:ln w="381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26"/>
            <p:cNvSpPr txBox="1"/>
            <p:nvPr/>
          </p:nvSpPr>
          <p:spPr>
            <a:xfrm>
              <a:off x="10043761" y="3508668"/>
              <a:ext cx="660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0</a:t>
              </a:r>
              <a:r>
                <a:rPr lang="en-US" altLang="zh-TW" sz="3200" dirty="0" smtClean="0">
                  <a:solidFill>
                    <a:schemeClr val="bg1"/>
                  </a:solidFill>
                </a:rPr>
                <a:t>6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40" name="矩形 39"/>
          <p:cNvSpPr/>
          <p:nvPr/>
        </p:nvSpPr>
        <p:spPr>
          <a:xfrm>
            <a:off x="7712191" y="4582732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評估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cxnSp>
        <p:nvCxnSpPr>
          <p:cNvPr id="41" name="直接连接符 14"/>
          <p:cNvCxnSpPr/>
          <p:nvPr/>
        </p:nvCxnSpPr>
        <p:spPr>
          <a:xfrm>
            <a:off x="7948610" y="3249408"/>
            <a:ext cx="0" cy="2269671"/>
          </a:xfrm>
          <a:prstGeom prst="line">
            <a:avLst/>
          </a:prstGeom>
          <a:ln>
            <a:solidFill>
              <a:schemeClr val="accent1">
                <a:alpha val="1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42288" y="3220470"/>
            <a:ext cx="6097" cy="2280102"/>
          </a:xfrm>
          <a:prstGeom prst="rect">
            <a:avLst/>
          </a:prstGeom>
        </p:spPr>
      </p:pic>
      <p:sp>
        <p:nvSpPr>
          <p:cNvPr id="42" name="矩形 41"/>
          <p:cNvSpPr/>
          <p:nvPr/>
        </p:nvSpPr>
        <p:spPr>
          <a:xfrm>
            <a:off x="586620" y="5219266"/>
            <a:ext cx="17532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列出 描述 確認 回憶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9476166" y="4519682"/>
            <a:ext cx="2307771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文泉驿微米黑" panose="020B0606030804020204" pitchFamily="34" charset="-122"/>
                <a:ea typeface="文泉驿微米黑" panose="020B0606030804020204" pitchFamily="34" charset="-122"/>
              </a:rPr>
              <a:t>創造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文泉驿微米黑" panose="020B0606030804020204" pitchFamily="34" charset="-122"/>
              <a:ea typeface="文泉驿微米黑" panose="020B06060308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434230" y="5204240"/>
            <a:ext cx="1753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舉出 分類 找出 舉例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排序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摘要 找出關係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489783" y="5186748"/>
            <a:ext cx="14501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利用  演示  蒐集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196159" y="5192794"/>
            <a:ext cx="1753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比較 比對 製作問卷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探究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955168" y="5190646"/>
            <a:ext cx="1753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判斷 辯論 提出意見</a:t>
            </a:r>
            <a:endParaRPr lang="en-US" altLang="zh-TW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推論</a:t>
            </a:r>
            <a:r>
              <a:rPr lang="zh-TW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 澄清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9742288" y="5219266"/>
            <a:ext cx="1753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提出新發明 提出設計 改變 假設 創造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0" grpId="1" bldLvl="0" animBg="1"/>
      <p:bldP spid="11" grpId="0"/>
      <p:bldP spid="14" grpId="0"/>
      <p:bldP spid="17" grpId="0"/>
      <p:bldP spid="19" grpId="0"/>
      <p:bldP spid="40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概念分析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圓餅圖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46" y="834961"/>
            <a:ext cx="8277225" cy="4790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2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羅列概念分析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圖表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34" y="892873"/>
            <a:ext cx="8418391" cy="4867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76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80103" y="362305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+mn-ea"/>
              </a:rPr>
              <a:t>評估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21592" y="4258036"/>
            <a:ext cx="3337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判斷 辯論 提出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意見 推論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澄清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1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bg1"/>
                  </a:solidFill>
                  <a:latin typeface="+mn-ea"/>
                </a:rPr>
                <a:t>0</a:t>
              </a:r>
              <a:r>
                <a:rPr lang="en-US" altLang="zh-TW" sz="8000" dirty="0" smtClean="0">
                  <a:solidFill>
                    <a:schemeClr val="bg1"/>
                  </a:solidFill>
                  <a:latin typeface="+mn-ea"/>
                </a:rPr>
                <a:t>5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2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130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67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5" grpId="1" animBg="1"/>
      <p:bldP spid="4" grpId="0" animBg="1"/>
      <p:bldP spid="17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2111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洞見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系統思考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312" y="804671"/>
            <a:ext cx="8616696" cy="5068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987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439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程序評估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en-US" altLang="zh-TW" sz="2800" dirty="0" err="1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Vee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70" y="1042416"/>
            <a:ext cx="8872538" cy="48013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95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5291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程序評估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知道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/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想知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/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已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學表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50" y="976312"/>
            <a:ext cx="8449212" cy="49672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159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40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-T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形圖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7" y="942975"/>
            <a:ext cx="8353425" cy="4972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72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概念評估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特徵分析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7" y="1138237"/>
            <a:ext cx="8429625" cy="4581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972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概念評估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靶心圖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231" y="927925"/>
            <a:ext cx="8288465" cy="50021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95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102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論證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-TAP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論證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559" y="905446"/>
            <a:ext cx="8797590" cy="48461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2657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80103" y="362305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+mn-ea"/>
              </a:rPr>
              <a:t>記憶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26075" y="4185319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列出  描述  確認  </a:t>
            </a:r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回憶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2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3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67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5" grpId="1" animBg="1"/>
      <p:bldP spid="4" grpId="0" animBg="1"/>
      <p:bldP spid="17" grpId="0"/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40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-T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形圖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329" y="875538"/>
            <a:ext cx="9128245" cy="51960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5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647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同意不同意表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054" y="893444"/>
            <a:ext cx="8503312" cy="49770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804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事實意見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32" y="1018222"/>
            <a:ext cx="8441257" cy="4888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57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排序階梯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764" y="954214"/>
            <a:ext cx="8414655" cy="4925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6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網站探查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234" y="869632"/>
            <a:ext cx="8516493" cy="49882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7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929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概念評估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優劣分析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94" y="906589"/>
            <a:ext cx="8408966" cy="48907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79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6134098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2600498"/>
            <a:ext cx="6134100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586814" y="2600498"/>
            <a:ext cx="9094573" cy="23848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580103" y="362305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dirty="0" smtClean="0">
                <a:solidFill>
                  <a:schemeClr val="bg1"/>
                </a:solidFill>
                <a:latin typeface="+mn-ea"/>
              </a:rPr>
              <a:t>創</a:t>
            </a:r>
            <a:r>
              <a:rPr lang="zh-TW" altLang="en-US" sz="3600" dirty="0">
                <a:solidFill>
                  <a:schemeClr val="bg1"/>
                </a:solidFill>
                <a:latin typeface="+mn-ea"/>
              </a:rPr>
              <a:t>造</a:t>
            </a:r>
            <a:endParaRPr lang="zh-CN" altLang="en-US" sz="36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1260" y="4269385"/>
            <a:ext cx="40019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提出新發明 提出設計 改變 假設 創造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984443" y="1086993"/>
            <a:ext cx="2299313" cy="2299313"/>
            <a:chOff x="4946343" y="1803114"/>
            <a:chExt cx="2299313" cy="2299313"/>
          </a:xfrm>
        </p:grpSpPr>
        <p:sp>
          <p:nvSpPr>
            <p:cNvPr id="5" name="PA_菱形 4"/>
            <p:cNvSpPr/>
            <p:nvPr>
              <p:custDataLst>
                <p:tags r:id="rId1"/>
              </p:custDataLst>
            </p:nvPr>
          </p:nvSpPr>
          <p:spPr>
            <a:xfrm>
              <a:off x="4946343" y="1803114"/>
              <a:ext cx="2299313" cy="2299313"/>
            </a:xfrm>
            <a:prstGeom prst="diamond">
              <a:avLst/>
            </a:prstGeom>
            <a:solidFill>
              <a:srgbClr val="F3D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424764" y="2253299"/>
              <a:ext cx="134246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 smtClean="0">
                  <a:solidFill>
                    <a:schemeClr val="bg1"/>
                  </a:solidFill>
                  <a:latin typeface="+mn-ea"/>
                </a:rPr>
                <a:t>0</a:t>
              </a:r>
              <a:r>
                <a:rPr lang="en-US" altLang="zh-TW" sz="8000" dirty="0" smtClean="0">
                  <a:solidFill>
                    <a:schemeClr val="bg1"/>
                  </a:solidFill>
                  <a:latin typeface="+mn-ea"/>
                </a:rPr>
                <a:t>6</a:t>
              </a:r>
              <a:endParaRPr lang="zh-CN" altLang="en-US" sz="80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PA_菱形 4"/>
            <p:cNvSpPr/>
            <p:nvPr>
              <p:custDataLst>
                <p:tags r:id="rId2"/>
              </p:custDataLst>
            </p:nvPr>
          </p:nvSpPr>
          <p:spPr>
            <a:xfrm>
              <a:off x="5939726" y="3710238"/>
              <a:ext cx="312548" cy="31254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6193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167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5" grpId="0" animBg="1"/>
      <p:bldP spid="15" grpId="1" animBg="1"/>
      <p:bldP spid="4" grpId="0" animBg="1"/>
      <p:bldP spid="17" grpId="0"/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2744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洞見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創造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理論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U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39" y="801052"/>
            <a:ext cx="8709119" cy="52431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24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洞見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創造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設計思考法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37" y="1333500"/>
            <a:ext cx="7400925" cy="4191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86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洞見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創造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焦點討論法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407" y="1010792"/>
            <a:ext cx="8742617" cy="47878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6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時間程序記憶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8911" y="935354"/>
            <a:ext cx="8296745" cy="50539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686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洞見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創造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團隊共創法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51" y="971930"/>
            <a:ext cx="8558213" cy="48576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697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6186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程序創造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知道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想知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如何知</a:t>
            </a:r>
            <a:r>
              <a:rPr lang="en-US" altLang="zh-TW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想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學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782" y="933639"/>
            <a:ext cx="8978266" cy="50997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29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程序創造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故事山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793" y="857249"/>
            <a:ext cx="8775383" cy="53368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649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428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 smtClean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概念創造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問題解決表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76" y="844867"/>
            <a:ext cx="8480679" cy="5003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984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32715" y="2540"/>
            <a:ext cx="4235450" cy="7025640"/>
          </a:xfrm>
          <a:prstGeom prst="rect">
            <a:avLst/>
          </a:prstGeom>
          <a:solidFill>
            <a:schemeClr val="accent3">
              <a:alpha val="3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02735" y="0"/>
            <a:ext cx="24079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PA_菱形 1"/>
          <p:cNvSpPr/>
          <p:nvPr>
            <p:custDataLst>
              <p:tags r:id="rId2"/>
            </p:custDataLst>
          </p:nvPr>
        </p:nvSpPr>
        <p:spPr>
          <a:xfrm>
            <a:off x="1912573" y="1287254"/>
            <a:ext cx="3406471" cy="3406471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PA_菱形 1"/>
          <p:cNvSpPr/>
          <p:nvPr>
            <p:custDataLst>
              <p:tags r:id="rId3"/>
            </p:custDataLst>
          </p:nvPr>
        </p:nvSpPr>
        <p:spPr>
          <a:xfrm>
            <a:off x="2224855" y="1599536"/>
            <a:ext cx="2781907" cy="2781907"/>
          </a:xfrm>
          <a:prstGeom prst="diamond">
            <a:avLst/>
          </a:prstGeom>
          <a:solidFill>
            <a:schemeClr val="bg1">
              <a:alpha val="81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PA_菱形 1"/>
          <p:cNvSpPr/>
          <p:nvPr>
            <p:custDataLst>
              <p:tags r:id="rId4"/>
            </p:custDataLst>
          </p:nvPr>
        </p:nvSpPr>
        <p:spPr>
          <a:xfrm>
            <a:off x="2433919" y="1801283"/>
            <a:ext cx="2375459" cy="2375459"/>
          </a:xfrm>
          <a:prstGeom prst="diamond">
            <a:avLst/>
          </a:prstGeom>
          <a:solidFill>
            <a:srgbClr val="F3D3BC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Georgia" panose="02040502050405020303" pitchFamily="18" charset="0"/>
              </a:rPr>
              <a:t>素養導向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24" name="PA_菱形 23"/>
          <p:cNvSpPr/>
          <p:nvPr>
            <p:custDataLst>
              <p:tags r:id="rId5"/>
            </p:custDataLst>
          </p:nvPr>
        </p:nvSpPr>
        <p:spPr>
          <a:xfrm>
            <a:off x="2161840" y="1599578"/>
            <a:ext cx="602250" cy="602250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PA_菱形 23"/>
          <p:cNvSpPr/>
          <p:nvPr>
            <p:custDataLst>
              <p:tags r:id="rId6"/>
            </p:custDataLst>
          </p:nvPr>
        </p:nvSpPr>
        <p:spPr>
          <a:xfrm>
            <a:off x="2763757" y="856158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 rot="16200000" flipH="1">
            <a:off x="4789946" y="2710786"/>
            <a:ext cx="1442024" cy="719424"/>
            <a:chOff x="2467503" y="4400363"/>
            <a:chExt cx="1442024" cy="719424"/>
          </a:xfrm>
        </p:grpSpPr>
        <p:cxnSp>
          <p:nvCxnSpPr>
            <p:cNvPr id="31" name="PA_直接连接符 30"/>
            <p:cNvCxnSpPr/>
            <p:nvPr>
              <p:custDataLst>
                <p:tags r:id="rId21"/>
              </p:custDataLst>
            </p:nvPr>
          </p:nvCxnSpPr>
          <p:spPr>
            <a:xfrm flipH="1">
              <a:off x="3190897" y="4401156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A_直接连接符 30"/>
            <p:cNvCxnSpPr/>
            <p:nvPr>
              <p:custDataLst>
                <p:tags r:id="rId22"/>
              </p:custDataLst>
            </p:nvPr>
          </p:nvCxnSpPr>
          <p:spPr>
            <a:xfrm rot="5400000" flipH="1">
              <a:off x="2467504" y="4400362"/>
              <a:ext cx="718630" cy="718631"/>
            </a:xfrm>
            <a:prstGeom prst="line">
              <a:avLst/>
            </a:prstGeom>
            <a:ln w="3810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PA_菱形 23"/>
          <p:cNvSpPr/>
          <p:nvPr>
            <p:custDataLst>
              <p:tags r:id="rId7"/>
            </p:custDataLst>
          </p:nvPr>
        </p:nvSpPr>
        <p:spPr>
          <a:xfrm>
            <a:off x="2139442" y="563860"/>
            <a:ext cx="288637" cy="28863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" name="PA_组合 58"/>
          <p:cNvGrpSpPr/>
          <p:nvPr>
            <p:custDataLst>
              <p:tags r:id="rId8"/>
            </p:custDataLst>
          </p:nvPr>
        </p:nvGrpSpPr>
        <p:grpSpPr>
          <a:xfrm>
            <a:off x="5182600" y="5711062"/>
            <a:ext cx="369806" cy="856603"/>
            <a:chOff x="6697441" y="5773974"/>
            <a:chExt cx="439960" cy="1019104"/>
          </a:xfrm>
        </p:grpSpPr>
        <p:grpSp>
          <p:nvGrpSpPr>
            <p:cNvPr id="50" name="PA_组合 49"/>
            <p:cNvGrpSpPr/>
            <p:nvPr>
              <p:custDataLst>
                <p:tags r:id="rId12"/>
              </p:custDataLst>
            </p:nvPr>
          </p:nvGrpSpPr>
          <p:grpSpPr>
            <a:xfrm>
              <a:off x="6698167" y="6159623"/>
              <a:ext cx="439234" cy="219131"/>
              <a:chOff x="2467501" y="4444780"/>
              <a:chExt cx="1442026" cy="719417"/>
            </a:xfrm>
          </p:grpSpPr>
          <p:cxnSp>
            <p:nvCxnSpPr>
              <p:cNvPr id="51" name="PA_直接连接符 30"/>
              <p:cNvCxnSpPr/>
              <p:nvPr>
                <p:custDataLst>
                  <p:tags r:id="rId19"/>
                </p:custDataLst>
              </p:nvPr>
            </p:nvCxnSpPr>
            <p:spPr>
              <a:xfrm flipH="1">
                <a:off x="3190895" y="4445567"/>
                <a:ext cx="718632" cy="71863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A_直接连接符 30"/>
              <p:cNvCxnSpPr/>
              <p:nvPr>
                <p:custDataLst>
                  <p:tags r:id="rId20"/>
                </p:custDataLst>
              </p:nvPr>
            </p:nvCxnSpPr>
            <p:spPr>
              <a:xfrm rot="5400000" flipH="1">
                <a:off x="2467503" y="4444778"/>
                <a:ext cx="718630" cy="718633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PA_组合 49"/>
            <p:cNvGrpSpPr/>
            <p:nvPr>
              <p:custDataLst>
                <p:tags r:id="rId13"/>
              </p:custDataLst>
            </p:nvPr>
          </p:nvGrpSpPr>
          <p:grpSpPr>
            <a:xfrm>
              <a:off x="6698167" y="5773974"/>
              <a:ext cx="439233" cy="219133"/>
              <a:chOff x="2467503" y="4400363"/>
              <a:chExt cx="1442024" cy="719424"/>
            </a:xfrm>
          </p:grpSpPr>
          <p:cxnSp>
            <p:nvCxnSpPr>
              <p:cNvPr id="54" name="PA_直接连接符 30"/>
              <p:cNvCxnSpPr/>
              <p:nvPr>
                <p:custDataLst>
                  <p:tags r:id="rId17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PA_直接连接符 30"/>
              <p:cNvCxnSpPr/>
              <p:nvPr>
                <p:custDataLst>
                  <p:tags r:id="rId18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PA_组合 49"/>
            <p:cNvGrpSpPr/>
            <p:nvPr>
              <p:custDataLst>
                <p:tags r:id="rId14"/>
              </p:custDataLst>
            </p:nvPr>
          </p:nvGrpSpPr>
          <p:grpSpPr>
            <a:xfrm>
              <a:off x="6697441" y="6573945"/>
              <a:ext cx="439233" cy="219133"/>
              <a:chOff x="2467503" y="4400363"/>
              <a:chExt cx="1442024" cy="719424"/>
            </a:xfrm>
          </p:grpSpPr>
          <p:cxnSp>
            <p:nvCxnSpPr>
              <p:cNvPr id="57" name="PA_直接连接符 30"/>
              <p:cNvCxnSpPr/>
              <p:nvPr>
                <p:custDataLst>
                  <p:tags r:id="rId15"/>
                </p:custDataLst>
              </p:nvPr>
            </p:nvCxnSpPr>
            <p:spPr>
              <a:xfrm flipH="1">
                <a:off x="3190897" y="4401156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PA_直接连接符 30"/>
              <p:cNvCxnSpPr/>
              <p:nvPr>
                <p:custDataLst>
                  <p:tags r:id="rId16"/>
                </p:custDataLst>
              </p:nvPr>
            </p:nvCxnSpPr>
            <p:spPr>
              <a:xfrm rot="5400000" flipH="1">
                <a:off x="2467504" y="4400362"/>
                <a:ext cx="718630" cy="718631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/>
          <p:cNvSpPr txBox="1"/>
          <p:nvPr/>
        </p:nvSpPr>
        <p:spPr>
          <a:xfrm>
            <a:off x="9629140" y="1490345"/>
            <a:ext cx="25342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201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lang="en-US" altLang="zh-CN" sz="6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73845" y="2505075"/>
            <a:ext cx="51212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微软雅黑" panose="020B0503020204020204" charset="-122"/>
                <a:ea typeface="微软雅黑" panose="020B0503020204020204" charset="-122"/>
              </a:rPr>
              <a:t>謝謝聆聽</a:t>
            </a:r>
            <a:endParaRPr lang="zh-CN" altLang="en-US" sz="4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42520" y="3323654"/>
            <a:ext cx="461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dirty="0" smtClean="0">
                <a:latin typeface="微软雅黑" panose="020B0503020204020204" charset="-122"/>
                <a:ea typeface="微软雅黑" panose="020B0503020204020204" charset="-122"/>
              </a:rPr>
              <a:t>A ship in harbor is </a:t>
            </a:r>
            <a:r>
              <a:rPr lang="en-US" altLang="zh-TW" sz="1600" dirty="0" err="1" smtClean="0">
                <a:latin typeface="微软雅黑" panose="020B0503020204020204" charset="-122"/>
                <a:ea typeface="微软雅黑" panose="020B0503020204020204" charset="-122"/>
              </a:rPr>
              <a:t>safe,but</a:t>
            </a:r>
            <a:r>
              <a:rPr lang="en-US" altLang="zh-TW" sz="1600" dirty="0" smtClean="0">
                <a:latin typeface="微软雅黑" panose="020B0503020204020204" charset="-122"/>
                <a:ea typeface="微软雅黑" panose="020B0503020204020204" charset="-122"/>
              </a:rPr>
              <a:t> that′s not what ships are built for. 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8027855" y="4019566"/>
            <a:ext cx="40294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一艘船停在港口是安全的，但這不是他被製造出來的目的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—————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許芳宜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《</a:t>
            </a:r>
            <a:r>
              <a:rPr lang="zh-TW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我心我行</a:t>
            </a:r>
            <a:r>
              <a:rPr lang="en-US" altLang="zh-TW" sz="1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》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PA_菱形 23"/>
          <p:cNvSpPr/>
          <p:nvPr>
            <p:custDataLst>
              <p:tags r:id="rId9"/>
            </p:custDataLst>
          </p:nvPr>
        </p:nvSpPr>
        <p:spPr>
          <a:xfrm flipH="1">
            <a:off x="8424210" y="1632598"/>
            <a:ext cx="602250" cy="602250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_菱形 23"/>
          <p:cNvSpPr/>
          <p:nvPr>
            <p:custDataLst>
              <p:tags r:id="rId10"/>
            </p:custDataLst>
          </p:nvPr>
        </p:nvSpPr>
        <p:spPr>
          <a:xfrm flipH="1">
            <a:off x="8986757" y="852983"/>
            <a:ext cx="422417" cy="422417"/>
          </a:xfrm>
          <a:prstGeom prst="diamond">
            <a:avLst/>
          </a:prstGeom>
          <a:solidFill>
            <a:srgbClr val="F3D3B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菱形 23"/>
          <p:cNvSpPr/>
          <p:nvPr>
            <p:custDataLst>
              <p:tags r:id="rId11"/>
            </p:custDataLst>
          </p:nvPr>
        </p:nvSpPr>
        <p:spPr>
          <a:xfrm flipH="1">
            <a:off x="11590147" y="1310620"/>
            <a:ext cx="288637" cy="288637"/>
          </a:xfrm>
          <a:prstGeom prst="diamond">
            <a:avLst/>
          </a:prstGeom>
          <a:solidFill>
            <a:srgbClr val="AAC2A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522585" y="5177790"/>
            <a:ext cx="1203960" cy="441960"/>
          </a:xfrm>
          <a:prstGeom prst="rect">
            <a:avLst/>
          </a:prstGeom>
          <a:noFill/>
          <a:ln w="28575" cmpd="dbl">
            <a:solidFill>
              <a:schemeClr val="accent1">
                <a:shade val="50000"/>
              </a:schemeClr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629265" y="5106670"/>
            <a:ext cx="1097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/>
              <a:t>END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20" grpId="0" bldLvl="0" animBg="1"/>
      <p:bldP spid="21" grpId="0" bldLvl="0" animBg="1"/>
      <p:bldP spid="24" grpId="0" bldLvl="0" animBg="1"/>
      <p:bldP spid="25" grpId="0" bldLvl="0" animBg="1"/>
      <p:bldP spid="60" grpId="0" bldLvl="0" animBg="1"/>
      <p:bldP spid="10" grpId="0"/>
      <p:bldP spid="6" grpId="0"/>
      <p:bldP spid="7" grpId="0"/>
      <p:bldP spid="30" grpId="0"/>
      <p:bldP spid="8" grpId="0" bldLvl="0" animBg="1"/>
      <p:bldP spid="9" grpId="0" bldLvl="0" animBg="1"/>
      <p:bldP spid="11" grpId="0" bldLvl="0" animBg="1"/>
      <p:bldP spid="14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時間程序記憶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時鐘圖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848" y="845820"/>
            <a:ext cx="8800959" cy="5408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9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組織概念記憶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循環圖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610" y="822387"/>
            <a:ext cx="8770430" cy="53509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77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730700" y="190138"/>
            <a:ext cx="35702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羅列概念記憶</a:t>
            </a:r>
            <a:r>
              <a:rPr lang="en-US" altLang="zh-TW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-</a:t>
            </a:r>
            <a:r>
              <a:rPr lang="zh-TW" altLang="en-US" sz="2800" dirty="0">
                <a:solidFill>
                  <a:srgbClr val="F0F0F0">
                    <a:lumMod val="50000"/>
                  </a:srgbClr>
                </a:solidFill>
                <a:latin typeface="微软雅黑 Light"/>
              </a:rPr>
              <a:t>五何法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0F0F0">
                  <a:lumMod val="50000"/>
                </a:srgbClr>
              </a:solidFill>
              <a:effectLst/>
              <a:uLnTx/>
              <a:uFillTx/>
              <a:latin typeface="微软雅黑 Light"/>
              <a:ea typeface="微软雅黑 Light"/>
              <a:cs typeface="+mn-cs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16" y="815149"/>
            <a:ext cx="9104376" cy="5214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11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TuWHP#"/>
  <p:tag name="MH_LAYOUT" val="SubTitleText"/>
  <p:tag name="MH" val="20170324180745"/>
  <p:tag name="MH_LIBRARY" val="GRAPHIC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​​">
  <a:themeElements>
    <a:clrScheme name="黑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93759"/>
      </a:accent1>
      <a:accent2>
        <a:srgbClr val="F33735"/>
      </a:accent2>
      <a:accent3>
        <a:srgbClr val="AAC2AC"/>
      </a:accent3>
      <a:accent4>
        <a:srgbClr val="EBB690"/>
      </a:accent4>
      <a:accent5>
        <a:srgbClr val="0B4F76"/>
      </a:accent5>
      <a:accent6>
        <a:srgbClr val="BFBFBF"/>
      </a:accent6>
      <a:hlink>
        <a:srgbClr val="093759"/>
      </a:hlink>
      <a:folHlink>
        <a:srgbClr val="BFBFBF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黑色">
    <a:dk1>
      <a:srgbClr val="000000"/>
    </a:dk1>
    <a:lt1>
      <a:srgbClr val="FFFFFF"/>
    </a:lt1>
    <a:dk2>
      <a:srgbClr val="778495"/>
    </a:dk2>
    <a:lt2>
      <a:srgbClr val="F0F0F0"/>
    </a:lt2>
    <a:accent1>
      <a:srgbClr val="093759"/>
    </a:accent1>
    <a:accent2>
      <a:srgbClr val="F33735"/>
    </a:accent2>
    <a:accent3>
      <a:srgbClr val="AAC2AC"/>
    </a:accent3>
    <a:accent4>
      <a:srgbClr val="EBB690"/>
    </a:accent4>
    <a:accent5>
      <a:srgbClr val="0B4F76"/>
    </a:accent5>
    <a:accent6>
      <a:srgbClr val="BFBFBF"/>
    </a:accent6>
    <a:hlink>
      <a:srgbClr val="09375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584</Words>
  <Application>Microsoft Office PowerPoint</Application>
  <PresentationFormat>寬螢幕</PresentationFormat>
  <Paragraphs>172</Paragraphs>
  <Slides>64</Slides>
  <Notes>64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5" baseType="lpstr">
      <vt:lpstr>等线</vt:lpstr>
      <vt:lpstr>微软雅黑</vt:lpstr>
      <vt:lpstr>宋体</vt:lpstr>
      <vt:lpstr>文泉驿微米黑</vt:lpstr>
      <vt:lpstr>微软雅黑 Light</vt:lpstr>
      <vt:lpstr>微軟正黑體</vt:lpstr>
      <vt:lpstr>Arial</vt:lpstr>
      <vt:lpstr>Calibri</vt:lpstr>
      <vt:lpstr>Calibri Light</vt:lpstr>
      <vt:lpstr>Georgia</vt:lpstr>
      <vt:lpstr>Office 主题​​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粉绿通用ppt</dc:title>
  <dc:creator>优品PPT</dc:creator>
  <cp:keywords>http:/www.ypppt.com</cp:keywords>
  <dc:description>http://www.ypppt.com/</dc:description>
  <cp:lastModifiedBy>admin</cp:lastModifiedBy>
  <cp:revision>428</cp:revision>
  <dcterms:created xsi:type="dcterms:W3CDTF">2016-07-03T13:52:00Z</dcterms:created>
  <dcterms:modified xsi:type="dcterms:W3CDTF">2019-05-02T10:00:06Z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