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03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37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83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56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606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13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517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92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05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67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1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5FBEF-0533-4031-B693-4F193CA51C43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835C-425A-4ABB-87EF-B3FA317BC3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45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54" y="-18994"/>
            <a:ext cx="10726615" cy="6876994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365131" y="3217985"/>
            <a:ext cx="728003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0" dirty="0" smtClean="0"/>
              <a:t>9HGKXK</a:t>
            </a:r>
            <a:endParaRPr lang="zh-TW" altLang="en-US" sz="15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497011" y="1477108"/>
            <a:ext cx="2110154" cy="70788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9HGKXK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890846" y="1573823"/>
            <a:ext cx="1072662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bg1"/>
                </a:solidFill>
              </a:rPr>
              <a:t>00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7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54" y="-18994"/>
            <a:ext cx="10726615" cy="6876994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365131" y="3217985"/>
            <a:ext cx="728003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0" dirty="0" smtClean="0"/>
              <a:t>GGD46Z</a:t>
            </a:r>
            <a:endParaRPr lang="zh-TW" altLang="en-US" sz="15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497011" y="1477108"/>
            <a:ext cx="2110154" cy="70788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bg1"/>
                </a:solidFill>
              </a:rPr>
              <a:t>GGD46Z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890846" y="1573823"/>
            <a:ext cx="1072662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bg1"/>
                </a:solidFill>
              </a:rPr>
              <a:t>00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08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寬螢幕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2</cp:revision>
  <dcterms:created xsi:type="dcterms:W3CDTF">2020-12-29T01:13:13Z</dcterms:created>
  <dcterms:modified xsi:type="dcterms:W3CDTF">2020-12-29T01:24:22Z</dcterms:modified>
</cp:coreProperties>
</file>