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FAD9B15-225E-457E-9DFA-ADA816BA30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30C65F2-5618-48D7-8EE8-5745271F7F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B5E9180-AB37-4A67-8AE7-862F7D563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E28D-5748-4324-A0EB-92ADF8380CE8}" type="datetimeFigureOut">
              <a:rPr lang="zh-TW" altLang="en-US" smtClean="0"/>
              <a:t>2022/11/27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75B46D6-8431-4DEA-A096-A981C85E5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7A864E0-6661-43AC-A7C6-53D6247F8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DF9B-8081-407A-84C8-1406A1C118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0856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47F16FE-982E-417C-9855-01F3AB560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01B0F92-3A3C-4D39-A2DF-C3BB6E3999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2F0643C-7C42-4E08-8E38-72374C068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E28D-5748-4324-A0EB-92ADF8380CE8}" type="datetimeFigureOut">
              <a:rPr lang="zh-TW" altLang="en-US" smtClean="0"/>
              <a:t>2022/11/27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83D7F06-C8DB-432F-8B0C-9975018FB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CAD5C48-3C9E-450F-9C8F-F4ABBDE76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DF9B-8081-407A-84C8-1406A1C118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1769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0918D32A-5093-4C29-A9D2-3D6B18E60B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FB23779-3FDD-46E2-8305-648E00840D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234D4C2-8704-4CBC-8AD2-775746F9B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E28D-5748-4324-A0EB-92ADF8380CE8}" type="datetimeFigureOut">
              <a:rPr lang="zh-TW" altLang="en-US" smtClean="0"/>
              <a:t>2022/11/27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47F384E-29D4-42B9-B213-1862D1168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3EF78C8-1290-48E9-828B-92B602215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DF9B-8081-407A-84C8-1406A1C118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751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C1A2673-9A82-49A8-9690-8D9E7D2D6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AB2109C-76AF-4ACA-8187-5E610FD91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9A7F884-4964-486B-87D9-F63C6AF74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E28D-5748-4324-A0EB-92ADF8380CE8}" type="datetimeFigureOut">
              <a:rPr lang="zh-TW" altLang="en-US" smtClean="0"/>
              <a:t>2022/11/27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35B8CE6-72BB-40E3-BD53-0326E7B9E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19F6599-9E78-4B0D-A1B6-E0856DF21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DF9B-8081-407A-84C8-1406A1C118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2834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6394AEA-430E-45AA-9CE0-5FC85DB43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212B1E4-D4F7-49FB-8DF0-4C3EEC52B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728F0DB-8EE4-4070-A056-815BE4F4D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E28D-5748-4324-A0EB-92ADF8380CE8}" type="datetimeFigureOut">
              <a:rPr lang="zh-TW" altLang="en-US" smtClean="0"/>
              <a:t>2022/11/27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D9991F9-A711-46C8-94F7-5B547CB99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6EB66ED-0A03-468C-8137-9834F5ED1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DF9B-8081-407A-84C8-1406A1C118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2001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82DEB3-24E2-4D39-A23B-C40AF7EDE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5E9674D-D2A8-4817-8495-409DF1F0C8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B4CCB80-6D9D-4559-9268-4AE4B8A95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75928DC-5747-4DAE-9F22-7FECE8985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E28D-5748-4324-A0EB-92ADF8380CE8}" type="datetimeFigureOut">
              <a:rPr lang="zh-TW" altLang="en-US" smtClean="0"/>
              <a:t>2022/11/27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4CCA757-8AC4-43F5-A5C3-B9FF99851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815800B-37D8-4C9C-A71A-7A8F1B2E5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DF9B-8081-407A-84C8-1406A1C118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7713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A738C27-A337-4ECA-BDD0-5E4F0CC20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DBD1955-3B7E-4C5A-A673-C5B80D2190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5D7FBD2-332C-48BE-8074-8AEDE8258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0E51BA41-8F66-4415-8825-65B1A5956E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2C4F9EA-C880-405D-BB8D-A9F709D365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42B6A219-11B8-42C3-A792-1C53FF0C9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E28D-5748-4324-A0EB-92ADF8380CE8}" type="datetimeFigureOut">
              <a:rPr lang="zh-TW" altLang="en-US" smtClean="0"/>
              <a:t>2022/11/27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9D9F1405-09DE-492A-81FA-E97B1ACFA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22E14A26-A9DC-477C-A953-BDEEE03AE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DF9B-8081-407A-84C8-1406A1C118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8984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22D01C7-E3A0-449F-BA70-40352BE06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47EC45B7-298C-4045-9F30-A17DDD20A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E28D-5748-4324-A0EB-92ADF8380CE8}" type="datetimeFigureOut">
              <a:rPr lang="zh-TW" altLang="en-US" smtClean="0"/>
              <a:t>2022/11/27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054B7FC0-5F17-44F1-A62E-F25E678BD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D633821-A3CB-4494-A629-CB5AA7CDB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DF9B-8081-407A-84C8-1406A1C118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1278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49AE7481-25D7-46A1-98FE-27668D6CC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E28D-5748-4324-A0EB-92ADF8380CE8}" type="datetimeFigureOut">
              <a:rPr lang="zh-TW" altLang="en-US" smtClean="0"/>
              <a:t>2022/11/27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533A21C7-37FF-4B8F-969F-074CDB458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C3D5828-0775-48B0-A1D7-C5B71357F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DF9B-8081-407A-84C8-1406A1C118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240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F2A73C6-272A-49C2-98C4-B71BF24FA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D8336E5-F782-4144-A72C-597A83106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5F27A04-E4F6-41E4-900D-FC8DE2C563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BB503F9-8D61-4FD3-B854-753D55BEF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E28D-5748-4324-A0EB-92ADF8380CE8}" type="datetimeFigureOut">
              <a:rPr lang="zh-TW" altLang="en-US" smtClean="0"/>
              <a:t>2022/11/27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5EA92DE-12C8-4B31-BB99-DC8DBC248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68E3B7E-E56D-48C2-8222-2B4C96690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DF9B-8081-407A-84C8-1406A1C118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7041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BA05CB4-3427-45D0-B6C8-BAB71127E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ED41C163-BB5C-460D-9B44-D581D26B26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61C4288-B3A5-49A5-A4E2-ECDB1C6259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197FFB9-3FF1-4179-955A-2F12E1009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E28D-5748-4324-A0EB-92ADF8380CE8}" type="datetimeFigureOut">
              <a:rPr lang="zh-TW" altLang="en-US" smtClean="0"/>
              <a:t>2022/11/27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F96840B-9D7A-404C-B43E-7E1C1FBA0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564852E-D59B-4C4A-8E1A-9EA0AEC49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DF9B-8081-407A-84C8-1406A1C118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0306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950655A8-A2AC-4E14-8340-E16A68050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569EB55-6BFB-4A90-AFCE-51B78AA36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9424589-02C1-460A-8A28-A89156B61C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AE28D-5748-4324-A0EB-92ADF8380CE8}" type="datetimeFigureOut">
              <a:rPr lang="zh-TW" altLang="en-US" smtClean="0"/>
              <a:t>2022/11/27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A366249-0B63-4BDE-9B0E-67242DE840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572F4F7-E1A1-464C-B2CD-3506848F3A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5DF9B-8081-407A-84C8-1406A1C118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488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6F6847D-2A32-4A49-AA4B-1997D5781C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776314D-CDEF-4D35-BDC0-FAD53CF131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6C1036D7-13C3-4D54-97ED-F89EA49F16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340"/>
            <a:ext cx="12192000" cy="4061460"/>
          </a:xfrm>
          <a:prstGeom prst="rect">
            <a:avLst/>
          </a:prstGeo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AAA2FB5E-8C8F-47CB-89A7-AC4293BA1980}"/>
              </a:ext>
            </a:extLst>
          </p:cNvPr>
          <p:cNvSpPr txBox="1"/>
          <p:nvPr/>
        </p:nvSpPr>
        <p:spPr>
          <a:xfrm>
            <a:off x="7001434" y="3872755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zh-TW" alt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ECA989E1-43AD-41B0-ABE3-C0CBB9BA56E2}"/>
              </a:ext>
            </a:extLst>
          </p:cNvPr>
          <p:cNvSpPr txBox="1"/>
          <p:nvPr/>
        </p:nvSpPr>
        <p:spPr>
          <a:xfrm>
            <a:off x="6194607" y="3845858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zh-TW" alt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7F165F29-4D12-4E38-8E76-AC5B6D8EB1D8}"/>
              </a:ext>
            </a:extLst>
          </p:cNvPr>
          <p:cNvSpPr txBox="1"/>
          <p:nvPr/>
        </p:nvSpPr>
        <p:spPr>
          <a:xfrm>
            <a:off x="7987552" y="2178426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zh-TW" alt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384A0F2E-308E-4879-9AC0-9CEC5D0C7A2F}"/>
              </a:ext>
            </a:extLst>
          </p:cNvPr>
          <p:cNvSpPr txBox="1"/>
          <p:nvPr/>
        </p:nvSpPr>
        <p:spPr>
          <a:xfrm>
            <a:off x="8744763" y="2178425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zh-TW" alt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4278B065-81CF-4265-A766-680FF77F0553}"/>
              </a:ext>
            </a:extLst>
          </p:cNvPr>
          <p:cNvSpPr txBox="1"/>
          <p:nvPr/>
        </p:nvSpPr>
        <p:spPr>
          <a:xfrm>
            <a:off x="1524000" y="2170815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endParaRPr lang="zh-TW" alt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63095578-C597-4336-81C4-3EC42B27B03B}"/>
              </a:ext>
            </a:extLst>
          </p:cNvPr>
          <p:cNvSpPr txBox="1"/>
          <p:nvPr/>
        </p:nvSpPr>
        <p:spPr>
          <a:xfrm>
            <a:off x="4005554" y="2088775"/>
            <a:ext cx="3561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zh-TW" altLang="en-US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0F089A40-B86C-4EE8-A169-ABA73290ABA2}"/>
              </a:ext>
            </a:extLst>
          </p:cNvPr>
          <p:cNvSpPr txBox="1"/>
          <p:nvPr/>
        </p:nvSpPr>
        <p:spPr>
          <a:xfrm>
            <a:off x="2589130" y="2973739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zh-TW" alt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5A16C198-D792-4581-99CE-ADB97629C5E8}"/>
              </a:ext>
            </a:extLst>
          </p:cNvPr>
          <p:cNvSpPr txBox="1"/>
          <p:nvPr/>
        </p:nvSpPr>
        <p:spPr>
          <a:xfrm>
            <a:off x="4830307" y="2162894"/>
            <a:ext cx="3273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zh-TW" altLang="en-US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EE5AFCA2-1B60-47A7-BE02-0AAA029E1EA6}"/>
              </a:ext>
            </a:extLst>
          </p:cNvPr>
          <p:cNvSpPr txBox="1"/>
          <p:nvPr/>
        </p:nvSpPr>
        <p:spPr>
          <a:xfrm>
            <a:off x="6444099" y="2116869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endParaRPr lang="zh-TW" altLang="en-US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945C0619-48A8-4386-9E22-9E80C220F008}"/>
              </a:ext>
            </a:extLst>
          </p:cNvPr>
          <p:cNvSpPr txBox="1"/>
          <p:nvPr/>
        </p:nvSpPr>
        <p:spPr>
          <a:xfrm>
            <a:off x="4561366" y="381168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endParaRPr lang="zh-TW" alt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922D08BD-FD9C-494A-A842-9AB16F77C494}"/>
              </a:ext>
            </a:extLst>
          </p:cNvPr>
          <p:cNvSpPr txBox="1"/>
          <p:nvPr/>
        </p:nvSpPr>
        <p:spPr>
          <a:xfrm>
            <a:off x="2338140" y="2223250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endParaRPr lang="zh-TW" alt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F9751C86-5BA2-4639-8328-4E7EFA9D5784}"/>
              </a:ext>
            </a:extLst>
          </p:cNvPr>
          <p:cNvSpPr txBox="1"/>
          <p:nvPr/>
        </p:nvSpPr>
        <p:spPr>
          <a:xfrm>
            <a:off x="2925738" y="3812399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zh-TW" alt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E096C4BA-7E79-49F2-90E7-CFA9468F84FD}"/>
              </a:ext>
            </a:extLst>
          </p:cNvPr>
          <p:cNvSpPr txBox="1"/>
          <p:nvPr/>
        </p:nvSpPr>
        <p:spPr>
          <a:xfrm>
            <a:off x="5622776" y="2171859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zh-TW" alt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BA355924-90F0-4DA6-9957-B128E280F8FC}"/>
              </a:ext>
            </a:extLst>
          </p:cNvPr>
          <p:cNvSpPr txBox="1"/>
          <p:nvPr/>
        </p:nvSpPr>
        <p:spPr>
          <a:xfrm>
            <a:off x="2175015" y="381015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zh-TW" alt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58DC04D2-1881-4AB2-9C8F-999D54A623C4}"/>
              </a:ext>
            </a:extLst>
          </p:cNvPr>
          <p:cNvSpPr txBox="1"/>
          <p:nvPr/>
        </p:nvSpPr>
        <p:spPr>
          <a:xfrm>
            <a:off x="8193698" y="3006181"/>
            <a:ext cx="2984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zh-TW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323419" y="488846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控制鍵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21" name="向下箭號 20"/>
          <p:cNvSpPr/>
          <p:nvPr/>
        </p:nvSpPr>
        <p:spPr>
          <a:xfrm>
            <a:off x="571500" y="5363308"/>
            <a:ext cx="290146" cy="3516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3" name="肘形接點 22"/>
          <p:cNvCxnSpPr>
            <a:stCxn id="21" idx="3"/>
          </p:cNvCxnSpPr>
          <p:nvPr/>
        </p:nvCxnSpPr>
        <p:spPr>
          <a:xfrm flipV="1">
            <a:off x="861646" y="4177307"/>
            <a:ext cx="7125906" cy="1392620"/>
          </a:xfrm>
          <a:prstGeom prst="bentConnector3">
            <a:avLst>
              <a:gd name="adj1" fmla="val 99848"/>
            </a:avLst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肘形接點 26"/>
          <p:cNvCxnSpPr>
            <a:stCxn id="21" idx="2"/>
          </p:cNvCxnSpPr>
          <p:nvPr/>
        </p:nvCxnSpPr>
        <p:spPr>
          <a:xfrm rot="5400000" flipH="1" flipV="1">
            <a:off x="4060773" y="948297"/>
            <a:ext cx="1422503" cy="8110904"/>
          </a:xfrm>
          <a:prstGeom prst="bentConnector4">
            <a:avLst>
              <a:gd name="adj1" fmla="val -16070"/>
              <a:gd name="adj2" fmla="val 100000"/>
            </a:avLst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873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17</Words>
  <Application>Microsoft Office PowerPoint</Application>
  <PresentationFormat>寬螢幕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挺恩 黃</dc:creator>
  <cp:lastModifiedBy>huang</cp:lastModifiedBy>
  <cp:revision>5</cp:revision>
  <dcterms:created xsi:type="dcterms:W3CDTF">2022-09-22T01:04:49Z</dcterms:created>
  <dcterms:modified xsi:type="dcterms:W3CDTF">2022-11-27T08:44:08Z</dcterms:modified>
</cp:coreProperties>
</file>